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311" r:id="rId3"/>
    <p:sldId id="323" r:id="rId4"/>
    <p:sldId id="313" r:id="rId5"/>
    <p:sldId id="320" r:id="rId6"/>
    <p:sldId id="319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CCFF33"/>
    <a:srgbClr val="FF3399"/>
    <a:srgbClr val="F2E31A"/>
    <a:srgbClr val="698E97"/>
    <a:srgbClr val="9999FF"/>
    <a:srgbClr val="CDD6C2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300" autoAdjust="0"/>
    <p:restoredTop sz="94660"/>
  </p:normalViewPr>
  <p:slideViewPr>
    <p:cSldViewPr>
      <p:cViewPr>
        <p:scale>
          <a:sx n="100" d="100"/>
          <a:sy n="100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3C52-B458-4593-A7C3-6A6CBA80E3B4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16237-8E3A-487A-9C91-CD74FC1B2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CAF5E-B01C-4240-AA7B-E8E76EB77043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709A-7B9B-44E0-A0F6-2396A6E30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93F8-4165-4E34-98E6-18A923BB9DEE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2276-7F5B-4335-A294-B6BF2E70D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42799-9983-4FA2-BB45-E3F039F2EBC4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DF9F-EF57-4C23-8FA2-E3F100617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235EA-05DA-4A71-AB26-AC51C86B95C8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276A-BD5A-4BB7-A26E-ADD5F7F93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7D02-E4F2-444D-A860-002669B6F84C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1147-79B5-4FEB-B4FC-7BBAABDFC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6C64-E1E4-48BA-BB08-C859EDC3E874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BF54D-CE54-4B84-ABB2-58C47EA76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7448-4C31-441C-88A2-4C955138E073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B39-C852-4772-ACA1-D63C5B9AC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ED4E2-C9D6-4B76-B1EE-086B04DC3E87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BB7E-B729-4465-BC5A-9B5308ACC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08FD-0E3F-4482-A628-7314A3FBBFD5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E9526-5761-4915-ADED-6594843A4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5CF3-2C94-4283-89B6-E048F5667BED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85AB-2F92-4DE9-AB2D-15D1B2ED8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A4860-B68B-46B5-9A57-B949C53AAE9A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D491F-DD38-4B69-A053-5D33A70E1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CCFF33"/>
            </a:gs>
            <a:gs pos="100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2C623-2531-46D8-B9CE-7917EAD9E7DE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C17913-A23A-4B2C-81B1-0D70E0A54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 advTm="10000"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2"/>
          <p:cNvSpPr txBox="1">
            <a:spLocks noChangeArrowheads="1"/>
          </p:cNvSpPr>
          <p:nvPr/>
        </p:nvSpPr>
        <p:spPr bwMode="auto">
          <a:xfrm>
            <a:off x="684213" y="1125538"/>
            <a:ext cx="81359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6000" b="1">
                <a:solidFill>
                  <a:srgbClr val="FF0000"/>
                </a:solidFill>
              </a:rPr>
              <a:t>Запам</a:t>
            </a:r>
            <a:r>
              <a:rPr lang="en-US" sz="6000" b="1">
                <a:solidFill>
                  <a:srgbClr val="FF0000"/>
                </a:solidFill>
              </a:rPr>
              <a:t>'</a:t>
            </a:r>
            <a:r>
              <a:rPr lang="uk-UA" sz="6000" b="1">
                <a:solidFill>
                  <a:srgbClr val="FF0000"/>
                </a:solidFill>
              </a:rPr>
              <a:t>ятайте основні правила поведінки поблизу енергооб</a:t>
            </a:r>
            <a:r>
              <a:rPr lang="en-US" sz="6000" b="1">
                <a:solidFill>
                  <a:srgbClr val="FF0000"/>
                </a:solidFill>
              </a:rPr>
              <a:t>'</a:t>
            </a:r>
            <a:r>
              <a:rPr lang="uk-UA" sz="6000" b="1">
                <a:solidFill>
                  <a:srgbClr val="FF0000"/>
                </a:solidFill>
              </a:rPr>
              <a:t>єктів</a:t>
            </a:r>
            <a:endParaRPr lang="ru-RU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4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6400"/>
            <a:ext cx="9144000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FF0000"/>
                </a:solidFill>
              </a:rPr>
              <a:t>Забороняється підійматись на дерева, які ростуть поблизу повітряних ліній електропередавання</a:t>
            </a:r>
            <a:endParaRPr lang="ru-RU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5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9144000" cy="620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924300" y="0"/>
            <a:ext cx="5219700" cy="822325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FF0000"/>
                </a:solidFill>
              </a:rPr>
              <a:t>Забороняється гратись поблизу ліній електропередавання</a:t>
            </a:r>
            <a:endParaRPr lang="ru-RU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4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0988"/>
            <a:ext cx="9144000" cy="631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5949950"/>
            <a:ext cx="5003800" cy="908050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6516688" y="5949950"/>
            <a:ext cx="2627312" cy="908050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4932363" y="5994400"/>
            <a:ext cx="719137" cy="863600"/>
          </a:xfrm>
          <a:prstGeom prst="rtTriangle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 flipH="1">
            <a:off x="5724525" y="5994400"/>
            <a:ext cx="865188" cy="863600"/>
          </a:xfrm>
          <a:prstGeom prst="rtTriangle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4643438" y="6575425"/>
            <a:ext cx="2627312" cy="282575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0" y="188913"/>
            <a:ext cx="250825" cy="6119812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8893175" y="260350"/>
            <a:ext cx="250825" cy="6119813"/>
          </a:xfrm>
          <a:prstGeom prst="rect">
            <a:avLst/>
          </a:prstGeom>
          <a:solidFill>
            <a:srgbClr val="FFFF00"/>
          </a:solidFill>
          <a:ln w="9525">
            <a:solidFill>
              <a:srgbClr val="F2E31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8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27352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3"/>
          <p:cNvSpPr txBox="1">
            <a:spLocks noChangeArrowheads="1"/>
          </p:cNvSpPr>
          <p:nvPr/>
        </p:nvSpPr>
        <p:spPr bwMode="auto">
          <a:xfrm>
            <a:off x="2843213" y="260350"/>
            <a:ext cx="2951162" cy="1069975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>
                <a:solidFill>
                  <a:srgbClr val="FF0000"/>
                </a:solidFill>
              </a:rPr>
              <a:t>Забороняється запускати паперові змії поблизу повітряних ліній електропередавання</a:t>
            </a:r>
            <a:endParaRPr lang="ru-RU" sz="1600" b="1">
              <a:solidFill>
                <a:srgbClr val="FF0000"/>
              </a:solidFill>
            </a:endParaRPr>
          </a:p>
        </p:txBody>
      </p:sp>
      <p:sp>
        <p:nvSpPr>
          <p:cNvPr id="17420" name="Text Box 3"/>
          <p:cNvSpPr txBox="1">
            <a:spLocks noChangeArrowheads="1"/>
          </p:cNvSpPr>
          <p:nvPr/>
        </p:nvSpPr>
        <p:spPr bwMode="auto">
          <a:xfrm>
            <a:off x="323850" y="1125538"/>
            <a:ext cx="2592388" cy="229235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>
                <a:solidFill>
                  <a:srgbClr val="FF0000"/>
                </a:solidFill>
              </a:rPr>
              <a:t>Забороняється відчиняти двері щитів, силових шаф, трансформаторних підстанцій та проникати в приміщення електроустановок і втручатись в їх роботу</a:t>
            </a:r>
            <a:endParaRPr lang="ru-RU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8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400"/>
            <a:ext cx="9144000" cy="664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7" descr="8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5949950"/>
            <a:ext cx="36004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/>
          </p:cNvSpPr>
          <p:nvPr/>
        </p:nvSpPr>
        <p:spPr bwMode="auto">
          <a:xfrm>
            <a:off x="3635375" y="0"/>
            <a:ext cx="5508625" cy="1916113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uk-UA" sz="2400" b="1">
                <a:solidFill>
                  <a:srgbClr val="FF0000"/>
                </a:solidFill>
                <a:latin typeface="Calibri" pitchFamily="34" charset="0"/>
              </a:rPr>
              <a:t>У разі виявлення </a:t>
            </a:r>
          </a:p>
          <a:p>
            <a:pPr marL="342900" indent="-342900" algn="ctr" eaLnBrk="0" hangingPunct="0">
              <a:buFont typeface="Arial" charset="0"/>
              <a:buNone/>
            </a:pPr>
            <a:r>
              <a:rPr lang="uk-UA" sz="2400" b="1">
                <a:solidFill>
                  <a:srgbClr val="FF0000"/>
                </a:solidFill>
                <a:latin typeface="Calibri" pitchFamily="34" charset="0"/>
              </a:rPr>
              <a:t>обірваного проводу лінії електропередач, ні в якому разі не наближайтесь до нього ближче 8-10 метрів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 advTm="10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9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-26988"/>
            <a:ext cx="8675687" cy="685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8" descr="9 1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-26988"/>
            <a:ext cx="4572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9" descr="9 1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1331913" cy="7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331913" y="0"/>
            <a:ext cx="3455987" cy="2436813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200" b="1">
                <a:solidFill>
                  <a:srgbClr val="FF0000"/>
                </a:solidFill>
              </a:rPr>
              <a:t>Тільки так можна виходити із зони місця дотику до землі обірваного проводу, не відриваючи ступні ніг від землі та одна від одної!</a:t>
            </a:r>
            <a:endParaRPr lang="ru-RU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611</TotalTime>
  <Words>91</Words>
  <PresentationFormat>Экран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Нещасний випадок зі смертельним наслідком, що стався 10 жовтня 2019 року о 12 год. 10 хв.</dc:title>
  <cp:lastModifiedBy>sot04</cp:lastModifiedBy>
  <cp:revision>92</cp:revision>
  <dcterms:modified xsi:type="dcterms:W3CDTF">2019-12-13T11:58:49Z</dcterms:modified>
</cp:coreProperties>
</file>